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1662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F2B6974-E247-4646-1CE8-6E9CC1705E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A869807-620C-019E-377F-A78D3EED04B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fld id="{ED4D0395-547C-405D-8A88-EF32ABBDD377}" type="datetimeFigureOut">
              <a:rPr lang="de-DE"/>
              <a:pPr>
                <a:defRPr/>
              </a:pPr>
              <a:t>13.05.2026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D4D10621-C5E0-1CA7-FB72-0A0CE49B44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3B224D98-CA0B-5A4B-F9FB-9CF805CC3D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4A540EB-CF51-0C03-3A5F-C073FE620DF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8D2568-62A5-6BDE-5701-B3886248C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6FFF97E-165E-4AB2-85F0-B0CA271B0E97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FE1C2-34A9-5F56-4AAA-82DBDD58D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4E0781E-6AA7-0F59-3B5B-9EB2AD7CFC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659E53A-7781-DBA7-B0CE-CA431308CC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C784BBD-8198-6DEE-A821-56D3D08D74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FFF97E-165E-4AB2-85F0-B0CA271B0E97}" type="slidenum">
              <a:rPr lang="de-DE" altLang="de-DE" smtClean="0"/>
              <a:pPr>
                <a:defRPr/>
              </a:pPr>
              <a:t>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48775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89380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652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58909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50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2628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46518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248226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0432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07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45209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9852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>
            <a:extLst>
              <a:ext uri="{FF2B5EF4-FFF2-40B4-BE49-F238E27FC236}">
                <a16:creationId xmlns:a16="http://schemas.microsoft.com/office/drawing/2014/main" id="{29872F36-261C-3D18-02FD-829D5CDBBA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Text Box 8">
            <a:extLst>
              <a:ext uri="{FF2B5EF4-FFF2-40B4-BE49-F238E27FC236}">
                <a16:creationId xmlns:a16="http://schemas.microsoft.com/office/drawing/2014/main" id="{B9775987-975C-2719-3173-8410B15C264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7938"/>
            <a:ext cx="9144000" cy="9159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altLang="de-DE" b="1" dirty="0"/>
              <a:t>1. Halbjahr 2026</a:t>
            </a:r>
            <a:endParaRPr lang="de-DE" altLang="de-DE" b="1" i="1" dirty="0"/>
          </a:p>
          <a:p>
            <a:pPr algn="ctr" eaLnBrk="1" hangingPunct="1">
              <a:defRPr/>
            </a:pPr>
            <a:r>
              <a:rPr lang="de-DE" altLang="de-DE" b="1" i="1" dirty="0"/>
              <a:t>Englisch am Abend B1-1</a:t>
            </a:r>
            <a:endParaRPr lang="de-DE" altLang="de-DE" b="1" dirty="0"/>
          </a:p>
          <a:p>
            <a:pPr algn="ctr" eaLnBrk="1" hangingPunct="1">
              <a:defRPr/>
            </a:pPr>
            <a:r>
              <a:rPr lang="en-GB" altLang="de-DE" b="1" dirty="0"/>
              <a:t>261-40641A</a:t>
            </a:r>
            <a:r>
              <a:rPr lang="de-DE" altLang="de-DE" b="1" dirty="0"/>
              <a:t>, Mi, 18.00 – 19.30 Uhr</a:t>
            </a:r>
          </a:p>
        </p:txBody>
      </p:sp>
      <p:sp>
        <p:nvSpPr>
          <p:cNvPr id="2" name="Line 10">
            <a:extLst>
              <a:ext uri="{FF2B5EF4-FFF2-40B4-BE49-F238E27FC236}">
                <a16:creationId xmlns:a16="http://schemas.microsoft.com/office/drawing/2014/main" id="{516644CB-B515-6FF3-6844-DCCCA334FD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029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3FF3C9DA-B1D4-C3C1-10D4-7149E53F58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75" y="188913"/>
            <a:ext cx="2120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81290-D4DB-7A04-08B6-43BCCDB6C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E4FE3E7-57DF-5987-A545-0E1F78360ED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1504530"/>
            <a:ext cx="9144000" cy="412302"/>
          </a:xfrm>
          <a:noFill/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1700" b="1" dirty="0">
                <a:latin typeface="+mn-lt"/>
              </a:rPr>
              <a:t>Quote of the week:</a:t>
            </a:r>
            <a:br>
              <a:rPr lang="de-DE" sz="1700" dirty="0">
                <a:latin typeface="+mn-lt"/>
              </a:rPr>
            </a:br>
            <a:br>
              <a:rPr lang="de-DE" sz="1700" dirty="0">
                <a:latin typeface="+mn-lt"/>
              </a:rPr>
            </a:br>
            <a:br>
              <a:rPr lang="de-DE" sz="1700" dirty="0">
                <a:latin typeface="+mn-lt"/>
              </a:rPr>
            </a:br>
            <a:endParaRPr lang="de-DE" altLang="en-US" sz="1700" dirty="0">
              <a:latin typeface="+mn-lt"/>
              <a:ea typeface="Verdana" panose="020B0604030504040204" pitchFamily="34" charset="0"/>
            </a:endParaRPr>
          </a:p>
        </p:txBody>
      </p:sp>
      <p:sp>
        <p:nvSpPr>
          <p:cNvPr id="3075" name="Text Box 8">
            <a:extLst>
              <a:ext uri="{FF2B5EF4-FFF2-40B4-BE49-F238E27FC236}">
                <a16:creationId xmlns:a16="http://schemas.microsoft.com/office/drawing/2014/main" id="{C76BF5C1-0667-CC22-5FA4-5D8D033D0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80728"/>
            <a:ext cx="9144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400" b="1" dirty="0">
                <a:solidFill>
                  <a:srgbClr val="C00000"/>
                </a:solidFill>
                <a:latin typeface="Verdana" panose="020B0604030504040204" pitchFamily="34" charset="0"/>
              </a:rPr>
              <a:t>10th </a:t>
            </a:r>
            <a:r>
              <a:rPr lang="de-DE" altLang="de-DE" sz="1400" b="1" dirty="0" err="1">
                <a:solidFill>
                  <a:srgbClr val="C00000"/>
                </a:solidFill>
                <a:latin typeface="Verdana" panose="020B0604030504040204" pitchFamily="34" charset="0"/>
              </a:rPr>
              <a:t>unit</a:t>
            </a:r>
            <a:r>
              <a:rPr lang="de-DE" altLang="de-DE" sz="1400" b="1" dirty="0">
                <a:solidFill>
                  <a:srgbClr val="C00000"/>
                </a:solidFill>
                <a:latin typeface="Verdana" panose="020B0604030504040204" pitchFamily="34" charset="0"/>
              </a:rPr>
              <a:t>, 13 May 2026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2337BC8-4254-7644-62E5-6162D2B782FC}"/>
              </a:ext>
            </a:extLst>
          </p:cNvPr>
          <p:cNvSpPr txBox="1"/>
          <p:nvPr/>
        </p:nvSpPr>
        <p:spPr>
          <a:xfrm>
            <a:off x="0" y="2060848"/>
            <a:ext cx="914400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„Superb! </a:t>
            </a:r>
            <a:r>
              <a:rPr lang="de-DE" dirty="0" err="1"/>
              <a:t>Absolutely</a:t>
            </a:r>
            <a:r>
              <a:rPr lang="de-DE" dirty="0"/>
              <a:t> superb!</a:t>
            </a:r>
            <a:br>
              <a:rPr lang="de-DE" dirty="0"/>
            </a:b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put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little</a:t>
            </a:r>
            <a:r>
              <a:rPr lang="de-DE" dirty="0"/>
              <a:t> </a:t>
            </a:r>
            <a:r>
              <a:rPr lang="de-DE" dirty="0" err="1"/>
              <a:t>ratback</a:t>
            </a:r>
            <a:r>
              <a:rPr lang="de-DE" dirty="0"/>
              <a:t> in </a:t>
            </a:r>
            <a:r>
              <a:rPr lang="de-DE" dirty="0" err="1"/>
              <a:t>his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.“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6A54FDC-A109-F8C1-C05A-C1853EC0F93D}"/>
              </a:ext>
            </a:extLst>
          </p:cNvPr>
          <p:cNvSpPr txBox="1"/>
          <p:nvPr/>
        </p:nvSpPr>
        <p:spPr>
          <a:xfrm>
            <a:off x="0" y="2924944"/>
            <a:ext cx="9144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…</a:t>
            </a:r>
            <a:r>
              <a:rPr lang="de-DE" dirty="0" err="1"/>
              <a:t>said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?</a:t>
            </a:r>
          </a:p>
        </p:txBody>
      </p:sp>
      <p:pic>
        <p:nvPicPr>
          <p:cNvPr id="5" name="YTDown_Shorts_Rod-Stewart-praises-King-Charles-on-putt_Media_YsB3MOk83jY_001_1080p">
            <a:hlinkClick r:id="" action="ppaction://media"/>
            <a:extLst>
              <a:ext uri="{FF2B5EF4-FFF2-40B4-BE49-F238E27FC236}">
                <a16:creationId xmlns:a16="http://schemas.microsoft.com/office/drawing/2014/main" id="{9A5A22C7-10ED-ED01-32B4-D051451069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43188" y="0"/>
            <a:ext cx="3857625" cy="6858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5567C0D-AAB5-43DA-5D1B-B0E32F5322AC}"/>
              </a:ext>
            </a:extLst>
          </p:cNvPr>
          <p:cNvSpPr txBox="1"/>
          <p:nvPr/>
        </p:nvSpPr>
        <p:spPr>
          <a:xfrm>
            <a:off x="0" y="3933056"/>
            <a:ext cx="91440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Sir Rod Stewart</a:t>
            </a:r>
          </a:p>
          <a:p>
            <a:pPr algn="ctr"/>
            <a:r>
              <a:rPr lang="en-US" dirty="0"/>
              <a:t>The singer raised the King's four-day trip to the United States during an event on Monday celebrating the 50th anniversary of the King's Trust at the Royal Albert Hall.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9172390-7286-97F8-BDC2-9EEDC66981BF}"/>
              </a:ext>
            </a:extLst>
          </p:cNvPr>
          <p:cNvSpPr txBox="1"/>
          <p:nvPr/>
        </p:nvSpPr>
        <p:spPr>
          <a:xfrm>
            <a:off x="0" y="5013176"/>
            <a:ext cx="91440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“Our common ideals were not only crucial for liberty and equality, </a:t>
            </a:r>
          </a:p>
          <a:p>
            <a:pPr algn="ctr"/>
            <a:r>
              <a:rPr lang="en-US" i="1" dirty="0"/>
              <a:t>they are also the foundation of our shared prosperity. </a:t>
            </a:r>
          </a:p>
          <a:p>
            <a:pPr algn="ctr"/>
            <a:r>
              <a:rPr lang="en-US" i="1" dirty="0"/>
              <a:t>The rule of law: the certainty of stable and accessible rules, </a:t>
            </a:r>
          </a:p>
          <a:p>
            <a:pPr algn="ctr"/>
            <a:r>
              <a:rPr lang="en-US" i="1" dirty="0"/>
              <a:t>an independent judiciary resolving disputes and delivering impartial justice. </a:t>
            </a:r>
          </a:p>
          <a:p>
            <a:pPr algn="ctr"/>
            <a:r>
              <a:rPr lang="en-US" i="1" dirty="0"/>
              <a:t>These features created the conditions for centuries of unmatched </a:t>
            </a:r>
            <a:r>
              <a:rPr lang="en-US" i="1"/>
              <a:t>economic growth...”.</a:t>
            </a:r>
            <a:endParaRPr lang="de-DE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54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074" grpId="0"/>
      <p:bldP spid="2" grpId="0" animBg="1"/>
      <p:bldP spid="3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Bildschirmpräsentation (4:3)</PresentationFormat>
  <Paragraphs>12</Paragraphs>
  <Slides>1</Slides>
  <Notes>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Standarddesign</vt:lpstr>
      <vt:lpstr>Quote of the week:   </vt:lpstr>
    </vt:vector>
  </TitlesOfParts>
  <Company>Maximilian Verlag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Jürgen Hensel</dc:creator>
  <cp:lastModifiedBy>Jürgen Hensel</cp:lastModifiedBy>
  <cp:revision>229</cp:revision>
  <dcterms:created xsi:type="dcterms:W3CDTF">2011-03-24T10:15:25Z</dcterms:created>
  <dcterms:modified xsi:type="dcterms:W3CDTF">2026-05-13T07:33:31Z</dcterms:modified>
</cp:coreProperties>
</file>